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8" r:id="rId4"/>
    <p:sldId id="263" r:id="rId5"/>
    <p:sldId id="259" r:id="rId6"/>
    <p:sldId id="261" r:id="rId7"/>
    <p:sldId id="262" r:id="rId8"/>
    <p:sldId id="265" r:id="rId9"/>
    <p:sldId id="260" r:id="rId10"/>
    <p:sldId id="266" r:id="rId11"/>
    <p:sldId id="269" r:id="rId12"/>
    <p:sldId id="270" r:id="rId13"/>
    <p:sldId id="271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0"/>
    <p:restoredTop sz="94686"/>
  </p:normalViewPr>
  <p:slideViewPr>
    <p:cSldViewPr snapToGrid="0" snapToObjects="1">
      <p:cViewPr varScale="1">
        <p:scale>
          <a:sx n="75" d="100"/>
          <a:sy n="75" d="100"/>
        </p:scale>
        <p:origin x="19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9701-8AE5-3046-806B-EE49DDCC4F39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80FC-87AF-4B46-A9EE-4E1EB8247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4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9701-8AE5-3046-806B-EE49DDCC4F39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80FC-87AF-4B46-A9EE-4E1EB8247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48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9701-8AE5-3046-806B-EE49DDCC4F39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80FC-87AF-4B46-A9EE-4E1EB8247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38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9701-8AE5-3046-806B-EE49DDCC4F39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80FC-87AF-4B46-A9EE-4E1EB8247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0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9701-8AE5-3046-806B-EE49DDCC4F39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80FC-87AF-4B46-A9EE-4E1EB8247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7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9701-8AE5-3046-806B-EE49DDCC4F39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80FC-87AF-4B46-A9EE-4E1EB8247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70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9701-8AE5-3046-806B-EE49DDCC4F39}" type="datetimeFigureOut">
              <a:rPr lang="en-US" smtClean="0"/>
              <a:t>12/5/16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80FC-87AF-4B46-A9EE-4E1EB8247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58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9701-8AE5-3046-806B-EE49DDCC4F39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80FC-87AF-4B46-A9EE-4E1EB8247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6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9701-8AE5-3046-806B-EE49DDCC4F39}" type="datetimeFigureOut">
              <a:rPr lang="en-US" smtClean="0"/>
              <a:t>12/5/16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80FC-87AF-4B46-A9EE-4E1EB8247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56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9701-8AE5-3046-806B-EE49DDCC4F39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80FC-87AF-4B46-A9EE-4E1EB8247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E9701-8AE5-3046-806B-EE49DDCC4F39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80FC-87AF-4B46-A9EE-4E1EB8247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44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E9701-8AE5-3046-806B-EE49DDCC4F39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80FC-87AF-4B46-A9EE-4E1EB8247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2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03200"/>
            <a:ext cx="9144000" cy="184727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Airbnb</a:t>
            </a:r>
            <a:br>
              <a:rPr lang="en-US" b="1" dirty="0" smtClean="0"/>
            </a:br>
            <a:r>
              <a:rPr lang="en-US" sz="4400" b="1" dirty="0" smtClean="0"/>
              <a:t>Team </a:t>
            </a:r>
            <a:r>
              <a:rPr lang="en-US" sz="4400" b="1" dirty="0"/>
              <a:t>Number 4</a:t>
            </a:r>
            <a:r>
              <a:rPr lang="en-US" sz="4400" dirty="0"/>
              <a:t/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565564"/>
            <a:ext cx="9144000" cy="3692236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810693"/>
              </p:ext>
            </p:extLst>
          </p:nvPr>
        </p:nvGraphicFramePr>
        <p:xfrm>
          <a:off x="1523999" y="2579298"/>
          <a:ext cx="9144000" cy="3025636"/>
        </p:xfrm>
        <a:graphic>
          <a:graphicData uri="http://schemas.openxmlformats.org/drawingml/2006/table">
            <a:tbl>
              <a:tblPr firstRow="1" firstCol="1" bandRow="1"/>
              <a:tblGrid>
                <a:gridCol w="4572000"/>
                <a:gridCol w="4572000"/>
              </a:tblGrid>
              <a:tr h="40230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Team Member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SJSU ID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405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Aniruddha</a:t>
                      </a:r>
                      <a:r>
                        <a:rPr lang="en-US" sz="1200" b="1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200" b="1" dirty="0" err="1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Pratap</a:t>
                      </a:r>
                      <a:r>
                        <a:rPr lang="en-US" sz="1200" b="1" dirty="0" smtClean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Singh</a:t>
                      </a:r>
                      <a:endParaRPr lang="en-US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22222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011432317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230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Gaurang</a:t>
                      </a:r>
                      <a:r>
                        <a:rPr lang="en-US" sz="12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200" b="1" dirty="0" err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Mahatre</a:t>
                      </a:r>
                      <a:endParaRPr lang="en-US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22222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011432200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230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Jayam</a:t>
                      </a:r>
                      <a:r>
                        <a:rPr lang="en-US" sz="12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200" b="1" dirty="0" err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Malviya</a:t>
                      </a:r>
                      <a:endParaRPr lang="en-US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22222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011435567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119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Kunal Ahuja</a:t>
                      </a:r>
                      <a:endParaRPr lang="en-US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22222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010731227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119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Mayank</a:t>
                      </a:r>
                      <a:r>
                        <a:rPr lang="en-US" sz="12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1200" b="1" dirty="0" err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Tanwar</a:t>
                      </a:r>
                      <a:endParaRPr lang="en-US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011435320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230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Prateek</a:t>
                      </a:r>
                      <a:r>
                        <a:rPr lang="en-US" sz="1200" b="1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Sharma</a:t>
                      </a:r>
                      <a:endParaRPr lang="en-US" sz="1200" b="1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011475620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4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Dynamic Pricing: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Dynamic </a:t>
            </a:r>
            <a:r>
              <a:rPr lang="en-US" b="1" dirty="0"/>
              <a:t>pricing will be </a:t>
            </a:r>
            <a:r>
              <a:rPr lang="en-US" b="1" dirty="0" smtClean="0"/>
              <a:t>calculated using </a:t>
            </a:r>
            <a:r>
              <a:rPr lang="en-US" b="1" dirty="0"/>
              <a:t>four </a:t>
            </a:r>
            <a:r>
              <a:rPr lang="en-US" b="1" dirty="0" smtClean="0"/>
              <a:t>parameters:</a:t>
            </a:r>
          </a:p>
          <a:p>
            <a:endParaRPr lang="en-US" dirty="0"/>
          </a:p>
          <a:p>
            <a:r>
              <a:rPr lang="en-US" b="1" dirty="0" smtClean="0"/>
              <a:t>Property </a:t>
            </a:r>
            <a:r>
              <a:rPr lang="en-US" b="1" dirty="0"/>
              <a:t>Clicks </a:t>
            </a:r>
            <a:endParaRPr lang="en-US" dirty="0"/>
          </a:p>
          <a:p>
            <a:r>
              <a:rPr lang="en-US" b="1" dirty="0" smtClean="0"/>
              <a:t>User </a:t>
            </a:r>
            <a:r>
              <a:rPr lang="en-US" b="1" dirty="0"/>
              <a:t>Reviews </a:t>
            </a:r>
            <a:r>
              <a:rPr lang="en-US" b="1" dirty="0" smtClean="0"/>
              <a:t> and Ratings</a:t>
            </a:r>
            <a:endParaRPr lang="en-US" dirty="0" smtClean="0"/>
          </a:p>
          <a:p>
            <a:r>
              <a:rPr lang="en-US" b="1" dirty="0" smtClean="0"/>
              <a:t>Property </a:t>
            </a:r>
            <a:r>
              <a:rPr lang="en-US" b="1" dirty="0"/>
              <a:t>Rating</a:t>
            </a:r>
            <a:endParaRPr lang="en-US" dirty="0"/>
          </a:p>
          <a:p>
            <a:r>
              <a:rPr lang="en-US" b="1" dirty="0" smtClean="0"/>
              <a:t>Festival </a:t>
            </a:r>
            <a:r>
              <a:rPr lang="en-US" b="1" dirty="0"/>
              <a:t>Days Special Offer</a:t>
            </a:r>
            <a:endParaRPr lang="en-US" dirty="0"/>
          </a:p>
          <a:p>
            <a:r>
              <a:rPr lang="en-US" b="1" dirty="0" smtClean="0"/>
              <a:t>User Loyalty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8584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666" y="-1"/>
            <a:ext cx="3795533" cy="679132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670" y="0"/>
            <a:ext cx="42005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" y="1"/>
            <a:ext cx="3794655" cy="6858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"/>
            <a:ext cx="3572933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9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08" y="0"/>
            <a:ext cx="3802592" cy="685799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87" y="1"/>
            <a:ext cx="3973513" cy="6857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533" y="4848890"/>
            <a:ext cx="3556000" cy="200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933" y="0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4" y="135465"/>
            <a:ext cx="4495800" cy="6536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532" y="135466"/>
            <a:ext cx="4413251" cy="670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3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61" y="0"/>
            <a:ext cx="394647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662" y="0"/>
            <a:ext cx="4017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5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2971"/>
            <a:ext cx="10515600" cy="1325563"/>
          </a:xfrm>
        </p:spPr>
        <p:txBody>
          <a:bodyPr/>
          <a:lstStyle/>
          <a:p>
            <a:r>
              <a:rPr lang="en-US" dirty="0" smtClean="0"/>
              <a:t>Performance Charts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88534"/>
            <a:ext cx="12192000" cy="546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Admin Dashboard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9866"/>
            <a:ext cx="12192000" cy="453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3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46668"/>
            <a:ext cx="12192000" cy="60113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33927"/>
            <a:ext cx="7287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User Activity Trace Diagram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262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03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8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8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8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8" y="0"/>
            <a:ext cx="1217771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7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58</Words>
  <Application>Microsoft Macintosh PowerPoint</Application>
  <PresentationFormat>Widescreen</PresentationFormat>
  <Paragraphs>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Times New Roman</vt:lpstr>
      <vt:lpstr>Arial</vt:lpstr>
      <vt:lpstr>Office Theme</vt:lpstr>
      <vt:lpstr>       Airbnb Team Number 4 </vt:lpstr>
      <vt:lpstr>Performance Charts</vt:lpstr>
      <vt:lpstr>PowerPoint Presentation</vt:lpstr>
      <vt:lpstr>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Dynamic Pricing: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Number 4 </dc:title>
  <dc:creator>Kunal Ahuja</dc:creator>
  <cp:lastModifiedBy>Kunal Ahuja</cp:lastModifiedBy>
  <cp:revision>7</cp:revision>
  <dcterms:created xsi:type="dcterms:W3CDTF">2016-12-06T06:32:08Z</dcterms:created>
  <dcterms:modified xsi:type="dcterms:W3CDTF">2016-12-06T07:37:01Z</dcterms:modified>
</cp:coreProperties>
</file>